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493" r:id="rId5"/>
    <p:sldId id="473" r:id="rId6"/>
    <p:sldId id="492" r:id="rId7"/>
    <p:sldId id="474" r:id="rId8"/>
    <p:sldId id="491" r:id="rId9"/>
    <p:sldId id="475" r:id="rId10"/>
    <p:sldId id="490" r:id="rId11"/>
    <p:sldId id="476" r:id="rId12"/>
    <p:sldId id="489" r:id="rId13"/>
    <p:sldId id="477" r:id="rId14"/>
    <p:sldId id="488" r:id="rId15"/>
    <p:sldId id="478" r:id="rId16"/>
    <p:sldId id="487" r:id="rId17"/>
    <p:sldId id="479" r:id="rId18"/>
    <p:sldId id="486" r:id="rId19"/>
    <p:sldId id="480" r:id="rId20"/>
    <p:sldId id="485" r:id="rId21"/>
    <p:sldId id="481" r:id="rId22"/>
    <p:sldId id="484" r:id="rId23"/>
    <p:sldId id="482" r:id="rId24"/>
    <p:sldId id="483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77" autoAdjust="0"/>
    <p:restoredTop sz="94660"/>
  </p:normalViewPr>
  <p:slideViewPr>
    <p:cSldViewPr snapToGrid="0">
      <p:cViewPr>
        <p:scale>
          <a:sx n="57" d="100"/>
          <a:sy n="57" d="100"/>
        </p:scale>
        <p:origin x="3150" y="1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G2C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01566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CW operating procedures and procedural signals; Q signals; full break-in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G2C04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does the Q signal “QRL?” mean?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“Will you keep the frequency clear?”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“Are you operating full break-in?” or “Can you operate full break-in?”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“Are you listening only for a specific station?”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“Are you busy?” or “Is this frequency in use?”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988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G2C05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is the best speed to use when answering a CQ in Morse code?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The fastest speed at which you are comfortable copying, but no slower than the CQ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The fastest speed at which you are comfortable copying, but no faster than the CQ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At the standard calling speed of 10 wpm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At the standard calling speed of 5 wpm</a:t>
            </a:r>
          </a:p>
        </p:txBody>
      </p:sp>
    </p:spTree>
    <p:extLst>
      <p:ext uri="{BB962C8B-B14F-4D97-AF65-F5344CB8AC3E}">
        <p14:creationId xmlns:p14="http://schemas.microsoft.com/office/powerpoint/2010/main" val="724732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G2C05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is the best speed to use when answering a CQ in Morse code?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The fastest speed at which you are comfortable copying, but no slower than the CQ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The fastest speed at which you are comfortable copying, but no faster than the CQ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At the standard calling speed of 10 wpm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At the standard calling speed of 5 wpm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507576"/>
            <a:ext cx="11277600" cy="813848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677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G2C06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does the term “zero beat” mean in CW operation?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Matching the speed of the transmitting station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Operating split to avoid interference on frequency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Sending without error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Matching the transmit frequency to the frequency of a received signal</a:t>
            </a:r>
          </a:p>
        </p:txBody>
      </p:sp>
    </p:spTree>
    <p:extLst>
      <p:ext uri="{BB962C8B-B14F-4D97-AF65-F5344CB8AC3E}">
        <p14:creationId xmlns:p14="http://schemas.microsoft.com/office/powerpoint/2010/main" val="3589671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G2C06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does the term “zero beat” mean in CW operation?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Matching the speed of the transmitting station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Operating split to avoid interference on frequency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Sending without error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Matching the transmit frequency to the frequency of a received signal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902159"/>
            <a:ext cx="11277600" cy="957728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74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G2C07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When sending CW, what does a “C” mean when added to the RST report?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Chirpy or unstable signal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Report was read from an S meter rather than estimated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100 percent copy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Key clicks</a:t>
            </a:r>
          </a:p>
        </p:txBody>
      </p:sp>
    </p:spTree>
    <p:extLst>
      <p:ext uri="{BB962C8B-B14F-4D97-AF65-F5344CB8AC3E}">
        <p14:creationId xmlns:p14="http://schemas.microsoft.com/office/powerpoint/2010/main" val="785100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G2C07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When sending CW, what does a “C” mean when added to the RST report?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Chirpy or unstable signal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Report was read from an S meter rather than estimated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100 percent copy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Key clicks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2348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1652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G2C08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prosign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 is sent to indicate the end of a formal message when using CW?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SK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BK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KN</a:t>
            </a:r>
          </a:p>
        </p:txBody>
      </p:sp>
    </p:spTree>
    <p:extLst>
      <p:ext uri="{BB962C8B-B14F-4D97-AF65-F5344CB8AC3E}">
        <p14:creationId xmlns:p14="http://schemas.microsoft.com/office/powerpoint/2010/main" val="3997970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G2C08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prosign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 is sent to indicate the end of a formal message when using CW?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SK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BK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KN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06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G2C09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does the Q signal “QSL” mean?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Send slower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We have already confirmed the contact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I have received and understood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We have worked before</a:t>
            </a:r>
          </a:p>
        </p:txBody>
      </p:sp>
    </p:spTree>
    <p:extLst>
      <p:ext uri="{BB962C8B-B14F-4D97-AF65-F5344CB8AC3E}">
        <p14:creationId xmlns:p14="http://schemas.microsoft.com/office/powerpoint/2010/main" val="2141637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G2C09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does the Q signal “QSL” mean?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Send slower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We have already confirmed the contact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I have received and understood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We have worked before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000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565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does the Q signal “QRN” mean?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Send more slowly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Stop sending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Zero beat my signal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I am troubled by static</a:t>
            </a:r>
          </a:p>
        </p:txBody>
      </p:sp>
    </p:spTree>
    <p:extLst>
      <p:ext uri="{BB962C8B-B14F-4D97-AF65-F5344CB8AC3E}">
        <p14:creationId xmlns:p14="http://schemas.microsoft.com/office/powerpoint/2010/main" val="8253939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does the Q signal “QRN” mean?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Send more slowly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Stop sending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Zero beat my signal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I am troubled by static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0490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G2C11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does the Q signal “QRV” mean?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You are sending too fast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There is interference on the frequency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I am quitting for the day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I am ready to receive</a:t>
            </a:r>
          </a:p>
        </p:txBody>
      </p:sp>
    </p:spTree>
    <p:extLst>
      <p:ext uri="{BB962C8B-B14F-4D97-AF65-F5344CB8AC3E}">
        <p14:creationId xmlns:p14="http://schemas.microsoft.com/office/powerpoint/2010/main" val="2495289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G2C11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does the Q signal “QRV” mean?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You are sending too fast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There is interference on the frequency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I am quitting for the day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I am ready to receive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621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G2C01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full break-in CW operation (QSK)?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Breaking stations send the Morse code </a:t>
            </a:r>
            <a:r>
              <a:rPr lang="en-US" sz="2800" dirty="0" err="1">
                <a:latin typeface="Eras Light ITC" panose="020B0402030504020804" pitchFamily="34" charset="0"/>
              </a:rPr>
              <a:t>prosign</a:t>
            </a:r>
            <a:r>
              <a:rPr lang="en-US" sz="2800" dirty="0">
                <a:latin typeface="Eras Light ITC" panose="020B0402030504020804" pitchFamily="34" charset="0"/>
              </a:rPr>
              <a:t> “BK”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Automatic </a:t>
            </a:r>
            <a:r>
              <a:rPr lang="en-US" sz="2800" dirty="0" err="1">
                <a:latin typeface="Eras Light ITC" panose="020B0402030504020804" pitchFamily="34" charset="0"/>
              </a:rPr>
              <a:t>keyers</a:t>
            </a:r>
            <a:r>
              <a:rPr lang="en-US" sz="2800" dirty="0">
                <a:latin typeface="Eras Light ITC" panose="020B0402030504020804" pitchFamily="34" charset="0"/>
              </a:rPr>
              <a:t>, instead of hand keys, are used to send Morse code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An operator must activate a manual send/receive switch before and after every transmission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Transmitting stations can receive between code characters and elements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G2C01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full break-in CW operation (QSK)?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Breaking stations send the Morse code </a:t>
            </a:r>
            <a:r>
              <a:rPr lang="en-US" sz="2800" dirty="0" err="1">
                <a:latin typeface="Eras Light ITC" panose="020B0402030504020804" pitchFamily="34" charset="0"/>
              </a:rPr>
              <a:t>prosign</a:t>
            </a:r>
            <a:r>
              <a:rPr lang="en-US" sz="2800" dirty="0">
                <a:latin typeface="Eras Light ITC" panose="020B0402030504020804" pitchFamily="34" charset="0"/>
              </a:rPr>
              <a:t> “BK”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Automatic </a:t>
            </a:r>
            <a:r>
              <a:rPr lang="en-US" sz="2800" dirty="0" err="1">
                <a:latin typeface="Eras Light ITC" panose="020B0402030504020804" pitchFamily="34" charset="0"/>
              </a:rPr>
              <a:t>keyers</a:t>
            </a:r>
            <a:r>
              <a:rPr lang="en-US" sz="2800" dirty="0">
                <a:latin typeface="Eras Light ITC" panose="020B0402030504020804" pitchFamily="34" charset="0"/>
              </a:rPr>
              <a:t>, instead of hand keys, are used to send Morse code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An operator must activate a manual send/receive switch before and after every transmission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Transmitting stations can receive between code characters and elements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34870"/>
            <a:ext cx="11277600" cy="955903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693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should you do if a CW station sends “QRS?”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Send slower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Change frequency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Increase your power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Repeat everything twice</a:t>
            </a:r>
          </a:p>
        </p:txBody>
      </p:sp>
    </p:spTree>
    <p:extLst>
      <p:ext uri="{BB962C8B-B14F-4D97-AF65-F5344CB8AC3E}">
        <p14:creationId xmlns:p14="http://schemas.microsoft.com/office/powerpoint/2010/main" val="54954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should you do if a CW station sends “QRS?”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Send slower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Change frequency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Increase your power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Repeat everything twice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6628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67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G2C03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does it mean when a CW operator sends “KN” at the end of a transmission?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No US stations should call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Operating full break-in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Listening only for a specific station or stations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Closing station now</a:t>
            </a:r>
          </a:p>
        </p:txBody>
      </p:sp>
    </p:spTree>
    <p:extLst>
      <p:ext uri="{BB962C8B-B14F-4D97-AF65-F5344CB8AC3E}">
        <p14:creationId xmlns:p14="http://schemas.microsoft.com/office/powerpoint/2010/main" val="2540332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G2C03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does it mean when a CW operator sends “KN” at the end of a transmission?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No US stations should call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Operating full break-in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Listening only for a specific station or stations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Closing station now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78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G2C04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does the Q signal “QRL?” mean?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“Will you keep the frequency clear?”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“Are you operating full break-in?” or “Can you operate full break-in?”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“Are you listening only for a specific station?”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“Are you busy?” or “Is this frequency in use?”</a:t>
            </a:r>
          </a:p>
        </p:txBody>
      </p:sp>
    </p:spTree>
    <p:extLst>
      <p:ext uri="{BB962C8B-B14F-4D97-AF65-F5344CB8AC3E}">
        <p14:creationId xmlns:p14="http://schemas.microsoft.com/office/powerpoint/2010/main" val="3295465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1106</Words>
  <Application>Microsoft Office PowerPoint</Application>
  <PresentationFormat>Widescreen</PresentationFormat>
  <Paragraphs>174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15</cp:revision>
  <dcterms:created xsi:type="dcterms:W3CDTF">2023-05-09T14:58:22Z</dcterms:created>
  <dcterms:modified xsi:type="dcterms:W3CDTF">2023-05-12T17:41:18Z</dcterms:modified>
</cp:coreProperties>
</file>